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20891500" cy="3149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15FF7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0DEDE-39C5-417B-921C-7C87D1FDD260}" type="datetimeFigureOut">
              <a:rPr lang="en-US" smtClean="0"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08B10-31D0-4E3C-A356-AB32B1D0DD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2133600"/>
            <a:ext cx="754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“F</a:t>
            </a:r>
            <a:r>
              <a:rPr lang="en-US" sz="4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4400" b="1" dirty="0" smtClean="0">
                <a:solidFill>
                  <a:srgbClr val="15FF7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4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15FF7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400" b="1" dirty="0" smtClean="0">
                <a:solidFill>
                  <a:srgbClr val="15FF7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4400" b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4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4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4400" b="1" dirty="0" smtClean="0">
                <a:solidFill>
                  <a:srgbClr val="15FF7F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400" b="1" dirty="0" smtClean="0">
                <a:solidFill>
                  <a:srgbClr val="996633"/>
                </a:solidFill>
                <a:latin typeface="Times New Roman" pitchFamily="18" charset="0"/>
                <a:cs typeface="Times New Roman" pitchFamily="18" charset="0"/>
              </a:rPr>
              <a:t>e”</a:t>
            </a:r>
            <a:endParaRPr lang="en-US" sz="4400" b="1" dirty="0">
              <a:solidFill>
                <a:srgbClr val="9966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BRAN_10.cropp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228600"/>
            <a:ext cx="3579779" cy="1828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wildcat</dc:creator>
  <cp:lastModifiedBy>wildcat</cp:lastModifiedBy>
  <cp:revision>14</cp:revision>
  <dcterms:created xsi:type="dcterms:W3CDTF">2010-05-12T19:02:57Z</dcterms:created>
  <dcterms:modified xsi:type="dcterms:W3CDTF">2010-05-12T21:20:35Z</dcterms:modified>
</cp:coreProperties>
</file>