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</p:sldIdLst>
  <p:sldSz cx="9144000" cy="6858000" type="screen4x3"/>
  <p:notesSz cx="15401925" cy="211264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31D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 autoAdjust="0"/>
    <p:restoredTop sz="94608" autoAdjust="0"/>
  </p:normalViewPr>
  <p:slideViewPr>
    <p:cSldViewPr snapToGrid="0">
      <p:cViewPr varScale="1">
        <p:scale>
          <a:sx n="76" d="100"/>
          <a:sy n="76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66243-42F4-4D12-B663-D9151AC49415}" type="datetimeFigureOut">
              <a:rPr lang="en-US" smtClean="0"/>
              <a:pPr/>
              <a:t>5/7/2010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CA8F-6FC6-43BC-85EB-11EA556AC1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66243-42F4-4D12-B663-D9151AC49415}" type="datetimeFigureOut">
              <a:rPr lang="en-US" smtClean="0"/>
              <a:pPr/>
              <a:t>5/7/2010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CA8F-6FC6-43BC-85EB-11EA556AC1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66243-42F4-4D12-B663-D9151AC49415}" type="datetimeFigureOut">
              <a:rPr lang="en-US" smtClean="0"/>
              <a:pPr/>
              <a:t>5/7/2010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CA8F-6FC6-43BC-85EB-11EA556AC1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66243-42F4-4D12-B663-D9151AC49415}" type="datetimeFigureOut">
              <a:rPr lang="en-US" smtClean="0"/>
              <a:pPr/>
              <a:t>5/7/2010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CA8F-6FC6-43BC-85EB-11EA556AC1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66243-42F4-4D12-B663-D9151AC49415}" type="datetimeFigureOut">
              <a:rPr lang="en-US" smtClean="0"/>
              <a:pPr/>
              <a:t>5/7/2010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CA8F-6FC6-43BC-85EB-11EA556AC1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66243-42F4-4D12-B663-D9151AC49415}" type="datetimeFigureOut">
              <a:rPr lang="en-US" smtClean="0"/>
              <a:pPr/>
              <a:t>5/7/2010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CA8F-6FC6-43BC-85EB-11EA556AC1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66243-42F4-4D12-B663-D9151AC49415}" type="datetimeFigureOut">
              <a:rPr lang="en-US" smtClean="0"/>
              <a:pPr/>
              <a:t>5/7/2010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CA8F-6FC6-43BC-85EB-11EA556AC1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66243-42F4-4D12-B663-D9151AC49415}" type="datetimeFigureOut">
              <a:rPr lang="en-US" smtClean="0"/>
              <a:pPr/>
              <a:t>5/7/2010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CA8F-6FC6-43BC-85EB-11EA556AC1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66243-42F4-4D12-B663-D9151AC49415}" type="datetimeFigureOut">
              <a:rPr lang="en-US" smtClean="0"/>
              <a:pPr/>
              <a:t>5/7/2010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CA8F-6FC6-43BC-85EB-11EA556AC1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66243-42F4-4D12-B663-D9151AC49415}" type="datetimeFigureOut">
              <a:rPr lang="en-US" smtClean="0"/>
              <a:pPr/>
              <a:t>5/7/2010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CA8F-6FC6-43BC-85EB-11EA556AC1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66243-42F4-4D12-B663-D9151AC49415}" type="datetimeFigureOut">
              <a:rPr lang="en-US" smtClean="0"/>
              <a:pPr/>
              <a:t>5/7/2010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CA8F-6FC6-43BC-85EB-11EA556AC1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66243-42F4-4D12-B663-D9151AC49415}" type="datetimeFigureOut">
              <a:rPr lang="en-US" smtClean="0"/>
              <a:pPr/>
              <a:t>5/7/2010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3CA8F-6FC6-43BC-85EB-11EA556AC18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5-Point Star 11"/>
          <p:cNvSpPr/>
          <p:nvPr/>
        </p:nvSpPr>
        <p:spPr>
          <a:xfrm>
            <a:off x="0" y="4033381"/>
            <a:ext cx="2893512" cy="2636729"/>
          </a:xfrm>
          <a:prstGeom prst="star5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6250488" y="4033381"/>
            <a:ext cx="2893512" cy="2636729"/>
          </a:xfrm>
          <a:prstGeom prst="star5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3283907" y="4033381"/>
            <a:ext cx="2893512" cy="2636729"/>
          </a:xfrm>
          <a:prstGeom prst="star5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/>
          <p:cNvSpPr/>
          <p:nvPr/>
        </p:nvSpPr>
        <p:spPr>
          <a:xfrm>
            <a:off x="0" y="187890"/>
            <a:ext cx="2893512" cy="2636729"/>
          </a:xfrm>
          <a:prstGeom prst="star5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5-Point Star 19"/>
          <p:cNvSpPr/>
          <p:nvPr/>
        </p:nvSpPr>
        <p:spPr>
          <a:xfrm>
            <a:off x="3198312" y="187890"/>
            <a:ext cx="2893512" cy="2636729"/>
          </a:xfrm>
          <a:prstGeom prst="star5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/>
          <p:cNvSpPr/>
          <p:nvPr/>
        </p:nvSpPr>
        <p:spPr>
          <a:xfrm>
            <a:off x="6250488" y="187890"/>
            <a:ext cx="2893512" cy="2636729"/>
          </a:xfrm>
          <a:prstGeom prst="star5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ab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40" y="1114817"/>
            <a:ext cx="1402914" cy="1052185"/>
          </a:xfrm>
          <a:prstGeom prst="rect">
            <a:avLst/>
          </a:prstGeom>
        </p:spPr>
      </p:pic>
      <p:pic>
        <p:nvPicPr>
          <p:cNvPr id="6" name="Picture 5" descr="RonRickPaul5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04989" y="1165965"/>
            <a:ext cx="1543833" cy="1157875"/>
          </a:xfrm>
          <a:prstGeom prst="rect">
            <a:avLst/>
          </a:prstGeom>
        </p:spPr>
      </p:pic>
      <p:pic>
        <p:nvPicPr>
          <p:cNvPr id="4" name="Picture 3" descr="aud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81451" y="1113771"/>
            <a:ext cx="1640447" cy="1153440"/>
          </a:xfrm>
          <a:prstGeom prst="rect">
            <a:avLst/>
          </a:prstGeom>
        </p:spPr>
      </p:pic>
      <p:pic>
        <p:nvPicPr>
          <p:cNvPr id="8" name="Picture 7" descr="marla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97039" y="4941518"/>
            <a:ext cx="1220536" cy="1271392"/>
          </a:xfrm>
          <a:prstGeom prst="rect">
            <a:avLst/>
          </a:prstGeom>
        </p:spPr>
      </p:pic>
      <p:pic>
        <p:nvPicPr>
          <p:cNvPr id="7" name="Picture 6" descr="cak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78057" y="4960308"/>
            <a:ext cx="1536525" cy="1152394"/>
          </a:xfrm>
          <a:prstGeom prst="rect">
            <a:avLst/>
          </a:prstGeom>
        </p:spPr>
      </p:pic>
      <p:pic>
        <p:nvPicPr>
          <p:cNvPr id="3" name="Picture 2" descr="team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6199" y="4911944"/>
            <a:ext cx="1761718" cy="1188232"/>
          </a:xfrm>
          <a:prstGeom prst="rect">
            <a:avLst/>
          </a:prstGeom>
        </p:spPr>
      </p:pic>
      <p:sp>
        <p:nvSpPr>
          <p:cNvPr id="22" name="5-Point Star 21"/>
          <p:cNvSpPr/>
          <p:nvPr/>
        </p:nvSpPr>
        <p:spPr>
          <a:xfrm>
            <a:off x="1657611" y="2081408"/>
            <a:ext cx="2893512" cy="2636729"/>
          </a:xfrm>
          <a:prstGeom prst="star5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/>
          <p:cNvSpPr/>
          <p:nvPr/>
        </p:nvSpPr>
        <p:spPr>
          <a:xfrm>
            <a:off x="4764066" y="2093934"/>
            <a:ext cx="2893512" cy="2636729"/>
          </a:xfrm>
          <a:prstGeom prst="star5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thumb_mvc-081912f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486403" y="2981195"/>
            <a:ext cx="1453018" cy="1089763"/>
          </a:xfrm>
          <a:prstGeom prst="rect">
            <a:avLst/>
          </a:prstGeom>
        </p:spPr>
      </p:pic>
      <p:pic>
        <p:nvPicPr>
          <p:cNvPr id="26" name="Picture 25" descr="mvc-08051f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350719" y="2959274"/>
            <a:ext cx="1498948" cy="112421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  <a:tint val="66000"/>
                  <a:satMod val="160000"/>
                </a:schemeClr>
              </a:gs>
              <a:gs pos="50000">
                <a:schemeClr val="tx1">
                  <a:lumMod val="65000"/>
                  <a:lumOff val="35000"/>
                  <a:tint val="44500"/>
                  <a:satMod val="160000"/>
                </a:schemeClr>
              </a:gs>
              <a:gs pos="100000">
                <a:schemeClr val="tx1">
                  <a:lumMod val="65000"/>
                  <a:lumOff val="3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0" y="0"/>
            <a:ext cx="2893512" cy="2636729"/>
          </a:xfrm>
          <a:prstGeom prst="star5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6250488" y="0"/>
            <a:ext cx="2893512" cy="2636729"/>
          </a:xfrm>
          <a:prstGeom prst="star5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0" y="4221271"/>
            <a:ext cx="2893512" cy="2636729"/>
          </a:xfrm>
          <a:prstGeom prst="star5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3020861" y="4221271"/>
            <a:ext cx="2893512" cy="2636729"/>
          </a:xfrm>
          <a:prstGeom prst="star5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6250488" y="4221271"/>
            <a:ext cx="2893512" cy="2636729"/>
          </a:xfrm>
          <a:prstGeom prst="star5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/>
          <p:cNvSpPr/>
          <p:nvPr/>
        </p:nvSpPr>
        <p:spPr>
          <a:xfrm>
            <a:off x="1415441" y="2154476"/>
            <a:ext cx="2893512" cy="2636729"/>
          </a:xfrm>
          <a:prstGeom prst="star5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5-Point Star 19"/>
          <p:cNvSpPr/>
          <p:nvPr/>
        </p:nvSpPr>
        <p:spPr>
          <a:xfrm>
            <a:off x="4784943" y="2104373"/>
            <a:ext cx="2893512" cy="2636729"/>
          </a:xfrm>
          <a:prstGeom prst="star5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N03W05-5_photo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04373" y="3031300"/>
            <a:ext cx="1553228" cy="1164921"/>
          </a:xfrm>
          <a:prstGeom prst="rect">
            <a:avLst/>
          </a:prstGeom>
        </p:spPr>
      </p:pic>
      <p:pic>
        <p:nvPicPr>
          <p:cNvPr id="3" name="Picture 2" descr="ke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851770"/>
            <a:ext cx="1052186" cy="1402915"/>
          </a:xfrm>
          <a:prstGeom prst="rect">
            <a:avLst/>
          </a:prstGeom>
        </p:spPr>
      </p:pic>
      <p:sp>
        <p:nvSpPr>
          <p:cNvPr id="14" name="5-Point Star 13"/>
          <p:cNvSpPr/>
          <p:nvPr/>
        </p:nvSpPr>
        <p:spPr>
          <a:xfrm>
            <a:off x="3070965" y="0"/>
            <a:ext cx="2893512" cy="2636729"/>
          </a:xfrm>
          <a:prstGeom prst="star5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bob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61983" y="876822"/>
            <a:ext cx="1536527" cy="1152396"/>
          </a:xfrm>
          <a:prstGeom prst="rect">
            <a:avLst/>
          </a:prstGeom>
        </p:spPr>
      </p:pic>
      <p:pic>
        <p:nvPicPr>
          <p:cNvPr id="5" name="Picture 4" descr="schmol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02465" y="864296"/>
            <a:ext cx="1070975" cy="1427967"/>
          </a:xfrm>
          <a:prstGeom prst="rect">
            <a:avLst/>
          </a:prstGeom>
        </p:spPr>
      </p:pic>
      <p:pic>
        <p:nvPicPr>
          <p:cNvPr id="6" name="Picture 5" descr="vendor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39453" y="5100789"/>
            <a:ext cx="983568" cy="1400219"/>
          </a:xfrm>
          <a:prstGeom prst="rect">
            <a:avLst/>
          </a:prstGeom>
        </p:spPr>
      </p:pic>
      <p:pic>
        <p:nvPicPr>
          <p:cNvPr id="7" name="Picture 6" descr="aud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45074" y="5166985"/>
            <a:ext cx="1540701" cy="1155526"/>
          </a:xfrm>
          <a:prstGeom prst="rect">
            <a:avLst/>
          </a:prstGeom>
        </p:spPr>
      </p:pic>
      <p:pic>
        <p:nvPicPr>
          <p:cNvPr id="8" name="Picture 7" descr="attendees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906018" y="5098091"/>
            <a:ext cx="1586630" cy="1189973"/>
          </a:xfrm>
          <a:prstGeom prst="rect">
            <a:avLst/>
          </a:prstGeom>
        </p:spPr>
      </p:pic>
      <p:pic>
        <p:nvPicPr>
          <p:cNvPr id="24" name="Picture 23" descr="mvc-080511f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369490" y="2959274"/>
            <a:ext cx="1695189" cy="127139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5-Point Star 1"/>
          <p:cNvSpPr/>
          <p:nvPr/>
        </p:nvSpPr>
        <p:spPr>
          <a:xfrm>
            <a:off x="0" y="0"/>
            <a:ext cx="2893512" cy="2636729"/>
          </a:xfrm>
          <a:prstGeom prst="star5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5-Point Star 2"/>
          <p:cNvSpPr/>
          <p:nvPr/>
        </p:nvSpPr>
        <p:spPr>
          <a:xfrm>
            <a:off x="3070964" y="0"/>
            <a:ext cx="2893512" cy="2636729"/>
          </a:xfrm>
          <a:prstGeom prst="star5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5-Point Star 3"/>
          <p:cNvSpPr/>
          <p:nvPr/>
        </p:nvSpPr>
        <p:spPr>
          <a:xfrm>
            <a:off x="6250488" y="0"/>
            <a:ext cx="2893512" cy="2636729"/>
          </a:xfrm>
          <a:prstGeom prst="star5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0" y="4221271"/>
            <a:ext cx="2893512" cy="2636729"/>
          </a:xfrm>
          <a:prstGeom prst="star5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3158647" y="4221271"/>
            <a:ext cx="2893512" cy="2636729"/>
          </a:xfrm>
          <a:prstGeom prst="star5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6250488" y="4221271"/>
            <a:ext cx="2893512" cy="2636729"/>
          </a:xfrm>
          <a:prstGeom prst="star5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1505211" y="2144038"/>
            <a:ext cx="2893512" cy="2636729"/>
          </a:xfrm>
          <a:prstGeom prst="star5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4649244" y="2144038"/>
            <a:ext cx="2893512" cy="2636729"/>
          </a:xfrm>
          <a:prstGeom prst="star5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19990719p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6926" y="848638"/>
            <a:ext cx="1045140" cy="1393521"/>
          </a:xfrm>
          <a:prstGeom prst="rect">
            <a:avLst/>
          </a:prstGeom>
        </p:spPr>
      </p:pic>
      <p:pic>
        <p:nvPicPr>
          <p:cNvPr id="14" name="Picture 13" descr="mvc-08108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41105" y="926926"/>
            <a:ext cx="1603331" cy="1202498"/>
          </a:xfrm>
          <a:prstGeom prst="rect">
            <a:avLst/>
          </a:prstGeom>
        </p:spPr>
      </p:pic>
      <p:pic>
        <p:nvPicPr>
          <p:cNvPr id="15" name="Picture 14" descr="slide_mvc-08107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72515" y="905550"/>
            <a:ext cx="1218553" cy="1386713"/>
          </a:xfrm>
          <a:prstGeom prst="rect">
            <a:avLst/>
          </a:prstGeom>
        </p:spPr>
      </p:pic>
      <p:pic>
        <p:nvPicPr>
          <p:cNvPr id="16" name="Picture 15" descr="slide_mvc-081914f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50302" y="3046957"/>
            <a:ext cx="1599156" cy="1199367"/>
          </a:xfrm>
          <a:prstGeom prst="rect">
            <a:avLst/>
          </a:prstGeom>
        </p:spPr>
      </p:pic>
      <p:pic>
        <p:nvPicPr>
          <p:cNvPr id="17" name="Picture 16" descr="thumb_mvc-081912f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36087" y="3031299"/>
            <a:ext cx="1620033" cy="1215025"/>
          </a:xfrm>
          <a:prstGeom prst="rect">
            <a:avLst/>
          </a:prstGeom>
        </p:spPr>
      </p:pic>
      <p:pic>
        <p:nvPicPr>
          <p:cNvPr id="18" name="Picture 17" descr="19990719p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34442" y="5096630"/>
            <a:ext cx="1062678" cy="1416904"/>
          </a:xfrm>
          <a:prstGeom prst="rect">
            <a:avLst/>
          </a:prstGeom>
        </p:spPr>
      </p:pic>
      <p:pic>
        <p:nvPicPr>
          <p:cNvPr id="20" name="Picture 19" descr="mvc-08054f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97665" y="5126276"/>
            <a:ext cx="1620033" cy="1215025"/>
          </a:xfrm>
          <a:prstGeom prst="rect">
            <a:avLst/>
          </a:prstGeom>
        </p:spPr>
      </p:pic>
      <p:pic>
        <p:nvPicPr>
          <p:cNvPr id="21" name="Picture 20" descr="mvc-081013f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812089" y="5151328"/>
            <a:ext cx="1599156" cy="119936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5-Point Star 2"/>
          <p:cNvSpPr/>
          <p:nvPr/>
        </p:nvSpPr>
        <p:spPr>
          <a:xfrm>
            <a:off x="0" y="0"/>
            <a:ext cx="2893512" cy="2636729"/>
          </a:xfrm>
          <a:prstGeom prst="star5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5-Point Star 3"/>
          <p:cNvSpPr/>
          <p:nvPr/>
        </p:nvSpPr>
        <p:spPr>
          <a:xfrm>
            <a:off x="3058438" y="0"/>
            <a:ext cx="2893512" cy="2636729"/>
          </a:xfrm>
          <a:prstGeom prst="star5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6250488" y="0"/>
            <a:ext cx="2893512" cy="2636729"/>
          </a:xfrm>
          <a:prstGeom prst="star5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0" y="4221271"/>
            <a:ext cx="2893512" cy="2636729"/>
          </a:xfrm>
          <a:prstGeom prst="star5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3146121" y="4221271"/>
            <a:ext cx="2893512" cy="2636729"/>
          </a:xfrm>
          <a:prstGeom prst="star5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6250488" y="4221271"/>
            <a:ext cx="2893512" cy="2636729"/>
          </a:xfrm>
          <a:prstGeom prst="star5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1542788" y="2219195"/>
            <a:ext cx="2893512" cy="2636729"/>
          </a:xfrm>
          <a:prstGeom prst="star5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4674296" y="2231721"/>
            <a:ext cx="2893512" cy="2636729"/>
          </a:xfrm>
          <a:prstGeom prst="star5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ud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96378" y="854902"/>
            <a:ext cx="1329455" cy="1387257"/>
          </a:xfrm>
          <a:prstGeom prst="rect">
            <a:avLst/>
          </a:prstGeom>
        </p:spPr>
      </p:pic>
      <p:pic>
        <p:nvPicPr>
          <p:cNvPr id="14" name="Picture 13" descr="slide_BRANPressCon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64262" y="831102"/>
            <a:ext cx="1720241" cy="1290181"/>
          </a:xfrm>
          <a:prstGeom prst="rect">
            <a:avLst/>
          </a:prstGeom>
        </p:spPr>
      </p:pic>
      <p:pic>
        <p:nvPicPr>
          <p:cNvPr id="15" name="Picture 14" descr="DSC0007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04861" y="3093929"/>
            <a:ext cx="1173636" cy="1402915"/>
          </a:xfrm>
          <a:prstGeom prst="rect">
            <a:avLst/>
          </a:prstGeom>
        </p:spPr>
      </p:pic>
      <p:pic>
        <p:nvPicPr>
          <p:cNvPr id="16" name="Picture 15" descr="pat.david.resize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59071" y="3099086"/>
            <a:ext cx="1171315" cy="1422810"/>
          </a:xfrm>
          <a:prstGeom prst="rect">
            <a:avLst/>
          </a:prstGeom>
        </p:spPr>
      </p:pic>
      <p:pic>
        <p:nvPicPr>
          <p:cNvPr id="17" name="Picture 16" descr="SCT_046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00622" y="5083514"/>
            <a:ext cx="1059829" cy="1442546"/>
          </a:xfrm>
          <a:prstGeom prst="rect">
            <a:avLst/>
          </a:prstGeom>
        </p:spPr>
      </p:pic>
      <p:pic>
        <p:nvPicPr>
          <p:cNvPr id="18" name="Picture 17" descr="DSC0010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92662" y="5135671"/>
            <a:ext cx="1555952" cy="1377483"/>
          </a:xfrm>
          <a:prstGeom prst="rect">
            <a:avLst/>
          </a:prstGeom>
        </p:spPr>
      </p:pic>
      <p:pic>
        <p:nvPicPr>
          <p:cNvPr id="20" name="Picture 19" descr="BRN 024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21117" y="5128364"/>
            <a:ext cx="1759211" cy="1319408"/>
          </a:xfrm>
          <a:prstGeom prst="rect">
            <a:avLst/>
          </a:prstGeom>
        </p:spPr>
      </p:pic>
      <p:pic>
        <p:nvPicPr>
          <p:cNvPr id="21" name="Picture 20" descr="pic.php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21639" y="881867"/>
            <a:ext cx="1428190" cy="138534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2153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Company>NCAR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wildcat</dc:creator>
  <cp:lastModifiedBy>wildcat</cp:lastModifiedBy>
  <cp:revision>97</cp:revision>
  <dcterms:created xsi:type="dcterms:W3CDTF">2010-04-21T16:57:05Z</dcterms:created>
  <dcterms:modified xsi:type="dcterms:W3CDTF">2010-05-07T18:06:19Z</dcterms:modified>
</cp:coreProperties>
</file>