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1112C-C7E3-4798-B271-491575B4AD81}" type="datetimeFigureOut">
              <a:rPr lang="en-US" smtClean="0"/>
              <a:pPr/>
              <a:t>5/4/2010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B0491-6527-4C6B-8357-9C72C5DF86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marla\My Documents\Sturgeon Logo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76200"/>
            <a:ext cx="8922775" cy="1752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52400" y="1676400"/>
            <a:ext cx="8705168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39000">
                      <a:schemeClr val="tx1"/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Eras Bold ITC" pitchFamily="34" charset="0"/>
              </a:rPr>
              <a:t>Thanks to Sturgeon</a:t>
            </a:r>
          </a:p>
          <a:p>
            <a:pPr algn="ctr"/>
            <a:r>
              <a:rPr lang="en-US" sz="5400" b="1" i="1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39000">
                      <a:schemeClr val="tx1"/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Eras Bold ITC" pitchFamily="34" charset="0"/>
              </a:rPr>
              <a:t>for their ongoing support of BRAN</a:t>
            </a:r>
          </a:p>
          <a:p>
            <a:pPr algn="ctr"/>
            <a:r>
              <a:rPr lang="en-US" sz="5400" b="1" i="1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39000">
                      <a:schemeClr val="tx1"/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Eras Bold ITC" pitchFamily="34" charset="0"/>
              </a:rPr>
              <a:t>and sponsorship of the BRAN</a:t>
            </a:r>
          </a:p>
          <a:p>
            <a:pPr algn="ctr"/>
            <a:r>
              <a:rPr lang="en-US" sz="5400" b="1" i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39000">
                      <a:schemeClr val="tx1"/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Eras Bold ITC" pitchFamily="34" charset="0"/>
              </a:rPr>
              <a:t>Celebration!</a:t>
            </a:r>
            <a:endParaRPr lang="en-US" sz="6200" b="1" i="1" cap="none" spc="0" dirty="0">
              <a:ln w="11430">
                <a:solidFill>
                  <a:schemeClr val="tx1"/>
                </a:solidFill>
              </a:ln>
              <a:gradFill>
                <a:gsLst>
                  <a:gs pos="39000">
                    <a:schemeClr val="tx1"/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 scaled="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Eras Bold ITC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16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NCAR</dc:creator>
  <cp:lastModifiedBy>NCAR</cp:lastModifiedBy>
  <cp:revision>8</cp:revision>
  <dcterms:created xsi:type="dcterms:W3CDTF">2010-05-04T15:25:34Z</dcterms:created>
  <dcterms:modified xsi:type="dcterms:W3CDTF">2010-05-04T22:39:52Z</dcterms:modified>
</cp:coreProperties>
</file>